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4406D-7252-48A2-8E61-5B47A0067A00}" v="20" dt="2023-03-22T11:25:13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6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6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5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4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36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4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2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1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02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9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8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965C-83F5-4555-932A-BD684060A7EE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F40E4-9DEC-401F-88B1-A53C44BD5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5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AB14C1B2-FBE3-70C6-0018-FD9962953276}"/>
              </a:ext>
            </a:extLst>
          </p:cNvPr>
          <p:cNvSpPr txBox="1"/>
          <p:nvPr/>
        </p:nvSpPr>
        <p:spPr>
          <a:xfrm>
            <a:off x="1013687" y="172679"/>
            <a:ext cx="929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Gibberellins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8C64F5-958D-CFAF-0C83-6DFF20D0F5FC}"/>
              </a:ext>
            </a:extLst>
          </p:cNvPr>
          <p:cNvSpPr txBox="1"/>
          <p:nvPr/>
        </p:nvSpPr>
        <p:spPr>
          <a:xfrm>
            <a:off x="38017" y="172679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C651A2-CDD6-4F3F-DBE1-208A78B69012}"/>
              </a:ext>
            </a:extLst>
          </p:cNvPr>
          <p:cNvSpPr txBox="1"/>
          <p:nvPr/>
        </p:nvSpPr>
        <p:spPr>
          <a:xfrm>
            <a:off x="2157" y="2340730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522CB-8DD0-269C-D405-D44AFA5C63F2}"/>
              </a:ext>
            </a:extLst>
          </p:cNvPr>
          <p:cNvSpPr txBox="1"/>
          <p:nvPr/>
        </p:nvSpPr>
        <p:spPr>
          <a:xfrm>
            <a:off x="4463239" y="175351"/>
            <a:ext cx="2600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20345B-E63F-CB6D-40AB-FB62ABAC88F6}"/>
              </a:ext>
            </a:extLst>
          </p:cNvPr>
          <p:cNvSpPr txBox="1"/>
          <p:nvPr/>
        </p:nvSpPr>
        <p:spPr>
          <a:xfrm>
            <a:off x="82305" y="4748242"/>
            <a:ext cx="9604515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Supplemental Figure S7. Heatmap of the transcripts encoding phytohormone associated pathways that were changed in the black and border regions relative to the orange regions. </a:t>
            </a:r>
            <a:r>
              <a:rPr lang="en-GB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og2 transformed mean normalized expression (log2(mean(normalized counts))) of selected hormone-associated genes representing g</a:t>
            </a:r>
            <a:r>
              <a:rPr lang="en-US" sz="18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ibberellins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(A), a</a:t>
            </a:r>
            <a:r>
              <a:rPr lang="en-US" sz="18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bscisic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acid 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strigolactones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(B), and a</a:t>
            </a:r>
            <a:r>
              <a:rPr lang="en-US" sz="1800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uxins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(C) in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black (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middle (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and 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control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(C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pl-PL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samples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200"/>
              <a:t>. </a:t>
            </a: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6A529B-FB37-9ECD-FE31-022782C6D66D}"/>
              </a:ext>
            </a:extLst>
          </p:cNvPr>
          <p:cNvSpPr txBox="1"/>
          <p:nvPr/>
        </p:nvSpPr>
        <p:spPr>
          <a:xfrm>
            <a:off x="552203" y="2290688"/>
            <a:ext cx="2148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Abscisic acid and </a:t>
            </a:r>
            <a:r>
              <a:rPr lang="en-US" sz="1200" dirty="0" err="1"/>
              <a:t>strigolactones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EFD591-7EE8-1D1F-C745-798790A98E8A}"/>
              </a:ext>
            </a:extLst>
          </p:cNvPr>
          <p:cNvSpPr txBox="1"/>
          <p:nvPr/>
        </p:nvSpPr>
        <p:spPr>
          <a:xfrm>
            <a:off x="5318163" y="178268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Auxins</a:t>
            </a:r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F9775458-440D-DC18-B5BF-EDCF78A9AD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84694" t="24370" r="10118" b="40269"/>
          <a:stretch/>
        </p:blipFill>
        <p:spPr>
          <a:xfrm>
            <a:off x="9141606" y="1565984"/>
            <a:ext cx="424382" cy="226339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1FA9072-DEB3-43C4-DADF-750439C842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5870" t="31022" r="21677" b="31959"/>
          <a:stretch/>
        </p:blipFill>
        <p:spPr>
          <a:xfrm>
            <a:off x="135367" y="434289"/>
            <a:ext cx="3816647" cy="1769832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63E97631-D141-B42D-5D34-811E06B1326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9406" t="6093" r="15761" b="5673"/>
          <a:stretch/>
        </p:blipFill>
        <p:spPr>
          <a:xfrm>
            <a:off x="4520535" y="482639"/>
            <a:ext cx="4573281" cy="42184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7F63A2F4-FCCD-00B1-C973-67A88DE4E9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405" t="26821" r="14775" b="27240"/>
          <a:stretch/>
        </p:blipFill>
        <p:spPr>
          <a:xfrm>
            <a:off x="135367" y="2567687"/>
            <a:ext cx="4633543" cy="219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435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72</TotalTime>
  <Words>91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Gabriela Machaj</dc:creator>
  <cp:lastModifiedBy>Christine Foyer (Biosciences)</cp:lastModifiedBy>
  <cp:revision>5</cp:revision>
  <cp:lastPrinted>2023-03-24T09:10:18Z</cp:lastPrinted>
  <dcterms:created xsi:type="dcterms:W3CDTF">2023-03-20T09:37:55Z</dcterms:created>
  <dcterms:modified xsi:type="dcterms:W3CDTF">2023-04-22T08:50:00Z</dcterms:modified>
</cp:coreProperties>
</file>